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2" r:id="rId1"/>
  </p:sldMasterIdLst>
  <p:sldIdLst>
    <p:sldId id="256" r:id="rId2"/>
    <p:sldId id="257" r:id="rId3"/>
    <p:sldId id="262" r:id="rId4"/>
    <p:sldId id="258" r:id="rId5"/>
    <p:sldId id="25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0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ca-E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ca-E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ca-E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4114528-B363-324B-97A8-DEE42635C40A}" type="datetimeFigureOut">
              <a:rPr lang="en-US" smtClean="0"/>
              <a:t>2/3/15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7ADD0ED3-4A4F-484C-8FE6-46129C35DC65}" type="slidenum">
              <a:rPr lang="ca-ES" smtClean="0"/>
              <a:t>‹#›</a:t>
            </a:fld>
            <a:endParaRPr 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a-ES" sz="4000" dirty="0" err="1" smtClean="0"/>
              <a:t>Concept</a:t>
            </a:r>
            <a:r>
              <a:rPr lang="ca-ES" sz="4000" dirty="0" smtClean="0"/>
              <a:t> </a:t>
            </a:r>
            <a:r>
              <a:rPr lang="ca-ES" sz="4000" dirty="0" err="1"/>
              <a:t>D</a:t>
            </a:r>
            <a:r>
              <a:rPr lang="ca-ES" sz="4000" dirty="0" err="1" smtClean="0"/>
              <a:t>esign</a:t>
            </a:r>
            <a:endParaRPr lang="ca-E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 err="1" smtClean="0"/>
              <a:t>Traffic</a:t>
            </a:r>
            <a:r>
              <a:rPr lang="ca-ES" dirty="0" smtClean="0"/>
              <a:t> </a:t>
            </a:r>
            <a:r>
              <a:rPr lang="ca-ES" dirty="0" err="1" smtClean="0"/>
              <a:t>surveillance</a:t>
            </a:r>
            <a:r>
              <a:rPr lang="ca-ES" dirty="0" smtClean="0"/>
              <a:t> in Francesc Maci</a:t>
            </a:r>
            <a:r>
              <a:rPr lang="ca-ES" dirty="0" smtClean="0"/>
              <a:t>à </a:t>
            </a:r>
            <a:r>
              <a:rPr lang="ca-ES" dirty="0" err="1" smtClean="0"/>
              <a:t>Square</a:t>
            </a:r>
            <a:endParaRPr lang="ca-ES" dirty="0"/>
          </a:p>
        </p:txBody>
      </p:sp>
      <p:pic>
        <p:nvPicPr>
          <p:cNvPr id="4" name="Picture 3" descr="Log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1" y="4489400"/>
            <a:ext cx="2251552" cy="21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6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792013" y="25534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 smtClean="0"/>
              <a:t>Set-up</a:t>
            </a:r>
            <a:endParaRPr lang="ca-ES" dirty="0"/>
          </a:p>
        </p:txBody>
      </p:sp>
      <p:pic>
        <p:nvPicPr>
          <p:cNvPr id="10" name="Picture 9" descr="Traffic -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06240" cy="42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a de pantalla 2015-02-27 a las 8.23.46.pn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1" b="254"/>
          <a:stretch/>
        </p:blipFill>
        <p:spPr>
          <a:xfrm>
            <a:off x="498474" y="1600200"/>
            <a:ext cx="8036154" cy="4937878"/>
          </a:xfrm>
        </p:spPr>
      </p:pic>
      <p:sp>
        <p:nvSpPr>
          <p:cNvPr id="4" name="TextBox 3"/>
          <p:cNvSpPr txBox="1"/>
          <p:nvPr/>
        </p:nvSpPr>
        <p:spPr>
          <a:xfrm>
            <a:off x="-792013" y="25534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 smtClean="0"/>
              <a:t>Possible </a:t>
            </a:r>
            <a:r>
              <a:rPr lang="ca-ES" dirty="0" err="1" smtClean="0"/>
              <a:t>locations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6745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aptura de pantalla 2015-02-27 a las 8.32.34.pn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6" b="-1896"/>
          <a:stretch/>
        </p:blipFill>
        <p:spPr>
          <a:xfrm>
            <a:off x="498474" y="1145868"/>
            <a:ext cx="7052964" cy="5493659"/>
          </a:xfrm>
        </p:spPr>
      </p:pic>
      <p:sp>
        <p:nvSpPr>
          <p:cNvPr id="4" name="TextBox 3"/>
          <p:cNvSpPr txBox="1"/>
          <p:nvPr/>
        </p:nvSpPr>
        <p:spPr>
          <a:xfrm>
            <a:off x="-792013" y="25534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 err="1" smtClean="0"/>
              <a:t>Distances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0943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a de pantalla 2015-02-27 a las 8.47.15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b="1562"/>
          <a:stretch>
            <a:fillRect/>
          </a:stretch>
        </p:blipFill>
        <p:spPr>
          <a:xfrm>
            <a:off x="498474" y="1695626"/>
            <a:ext cx="8077120" cy="4430538"/>
          </a:xfrm>
        </p:spPr>
      </p:pic>
      <p:sp>
        <p:nvSpPr>
          <p:cNvPr id="4" name="TextBox 3"/>
          <p:cNvSpPr txBox="1"/>
          <p:nvPr/>
        </p:nvSpPr>
        <p:spPr>
          <a:xfrm>
            <a:off x="-792013" y="25534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 err="1" smtClean="0"/>
              <a:t>Distances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0739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 err="1" smtClean="0"/>
              <a:t>Location</a:t>
            </a:r>
            <a:r>
              <a:rPr lang="ca-ES" dirty="0" smtClean="0"/>
              <a:t> </a:t>
            </a:r>
            <a:r>
              <a:rPr lang="ca-ES" dirty="0" err="1" smtClean="0"/>
              <a:t>pictures</a:t>
            </a:r>
            <a:endParaRPr lang="ca-ES" dirty="0"/>
          </a:p>
        </p:txBody>
      </p:sp>
      <p:pic>
        <p:nvPicPr>
          <p:cNvPr id="3" name="Picture 2" descr="IMG_72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9027"/>
            <a:ext cx="9144000" cy="1974427"/>
          </a:xfrm>
          <a:prstGeom prst="rect">
            <a:avLst/>
          </a:prstGeom>
        </p:spPr>
      </p:pic>
      <p:pic>
        <p:nvPicPr>
          <p:cNvPr id="4" name="Picture 3" descr="IMG_723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24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34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Custom 2">
      <a:dk1>
        <a:sysClr val="windowText" lastClr="000000"/>
      </a:dk1>
      <a:lt1>
        <a:sysClr val="window" lastClr="FFFFFF"/>
      </a:lt1>
      <a:dk2>
        <a:srgbClr val="2C665D"/>
      </a:dk2>
      <a:lt2>
        <a:srgbClr val="429C8B"/>
      </a:lt2>
      <a:accent1>
        <a:srgbClr val="434445"/>
      </a:accent1>
      <a:accent2>
        <a:srgbClr val="255752"/>
      </a:accent2>
      <a:accent3>
        <a:srgbClr val="3C8E80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17</Words>
  <Application>Microsoft Macintosh PowerPoint</Application>
  <PresentationFormat>On-screen Show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Advantage</vt:lpstr>
      <vt:lpstr>Concept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Design</dc:title>
  <dc:creator>Jordi Sastre Pellicer</dc:creator>
  <cp:lastModifiedBy>Jordi Sastre Pellicer</cp:lastModifiedBy>
  <cp:revision>5</cp:revision>
  <dcterms:created xsi:type="dcterms:W3CDTF">2015-03-02T22:18:52Z</dcterms:created>
  <dcterms:modified xsi:type="dcterms:W3CDTF">2015-03-02T23:13:07Z</dcterms:modified>
</cp:coreProperties>
</file>